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48" r:id="rId4"/>
  </p:sldMasterIdLst>
  <p:notesMasterIdLst>
    <p:notesMasterId r:id="rId15"/>
  </p:notesMasterIdLst>
  <p:handoutMasterIdLst>
    <p:handoutMasterId r:id="rId16"/>
  </p:handoutMasterIdLst>
  <p:sldIdLst>
    <p:sldId id="256" r:id="rId5"/>
    <p:sldId id="257" r:id="rId6"/>
    <p:sldId id="271" r:id="rId7"/>
    <p:sldId id="272" r:id="rId8"/>
    <p:sldId id="270" r:id="rId9"/>
    <p:sldId id="275" r:id="rId10"/>
    <p:sldId id="269" r:id="rId11"/>
    <p:sldId id="268" r:id="rId12"/>
    <p:sldId id="258" r:id="rId13"/>
    <p:sldId id="274" r:id="rId14"/>
  </p:sldIdLst>
  <p:sldSz cx="12192000" cy="6858000"/>
  <p:notesSz cx="6858000" cy="9144000"/>
  <p:defaultTextStyle>
    <a:defPPr rtl="0"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84" d="100"/>
          <a:sy n="84" d="100"/>
        </p:scale>
        <p:origin x="658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1" d="100"/>
          <a:sy n="91" d="100"/>
        </p:scale>
        <p:origin x="2688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pt-PT" dirty="0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algn="r" rtl="0"/>
            <a:fld id="{37A1BFF5-21BF-4160-B9BB-AE71C1FED557}" type="datetime1">
              <a:rPr lang="pt-PT" smtClean="0"/>
              <a:pPr algn="r" rtl="0"/>
              <a:t>15/05/2015</a:t>
            </a:fld>
            <a:endParaRPr lang="pt-PT" dirty="0"/>
          </a:p>
        </p:txBody>
      </p:sp>
      <p:sp>
        <p:nvSpPr>
          <p:cNvPr id="4" name="Marcador de Posição do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pt-PT" dirty="0"/>
          </a:p>
        </p:txBody>
      </p:sp>
      <p:sp>
        <p:nvSpPr>
          <p:cNvPr id="5" name="Marcador de Posição do Número do Diapositivo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algn="r" rtl="0"/>
            <a:r>
              <a:rPr lang="pt-PT" dirty="0" smtClean="0"/>
              <a:t>‹#›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15425838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pt-PT" dirty="0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rtl="0">
              <a:defRPr sz="1200"/>
            </a:lvl1pPr>
          </a:lstStyle>
          <a:p>
            <a:fld id="{9976EA48-158B-44E6-AD53-699CA8A0F7E6}" type="datetime1">
              <a:rPr lang="pt-PT" smtClean="0"/>
              <a:pPr/>
              <a:t>15/05/2015</a:t>
            </a:fld>
            <a:endParaRPr lang="pt-PT" dirty="0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PT" dirty="0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PT" dirty="0" smtClean="0"/>
              <a:t>Clique para editar os estilos</a:t>
            </a:r>
          </a:p>
          <a:p>
            <a:pPr lvl="1" rtl="0"/>
            <a:r>
              <a:rPr lang="pt-PT" dirty="0" smtClean="0"/>
              <a:t>Segundo nível</a:t>
            </a:r>
          </a:p>
          <a:p>
            <a:pPr lvl="2" rtl="0"/>
            <a:r>
              <a:rPr lang="pt-PT" dirty="0" smtClean="0"/>
              <a:t>Terceiro nível</a:t>
            </a:r>
          </a:p>
          <a:p>
            <a:pPr lvl="3" rtl="0"/>
            <a:r>
              <a:rPr lang="pt-PT" dirty="0" smtClean="0"/>
              <a:t>Quarto nível</a:t>
            </a:r>
          </a:p>
          <a:p>
            <a:pPr lvl="4" rtl="0"/>
            <a:r>
              <a:rPr lang="pt-PT" dirty="0" smtClean="0"/>
              <a:t>Quinto nível</a:t>
            </a:r>
            <a:endParaRPr lang="pt-PT" dirty="0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pt-PT" dirty="0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rtl="0">
              <a:defRPr sz="1200"/>
            </a:lvl1pPr>
          </a:lstStyle>
          <a:p>
            <a:r>
              <a:rPr lang="pt-PT" dirty="0" smtClean="0"/>
              <a:t>‹#›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72632588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pt-PT" smtClean="0"/>
              <a:t>‹#›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9456716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o de Título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/>
          <p:cNvSpPr/>
          <p:nvPr/>
        </p:nvSpPr>
        <p:spPr>
          <a:xfrm>
            <a:off x="2832533" y="3475241"/>
            <a:ext cx="9359467" cy="1231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dirty="0"/>
          </a:p>
        </p:txBody>
      </p:sp>
      <p:sp>
        <p:nvSpPr>
          <p:cNvPr id="10" name="Retângulo 9"/>
          <p:cNvSpPr/>
          <p:nvPr/>
        </p:nvSpPr>
        <p:spPr>
          <a:xfrm>
            <a:off x="2832533" y="4813487"/>
            <a:ext cx="9359467" cy="1033272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dirty="0"/>
          </a:p>
        </p:txBody>
      </p:sp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 bwMode="black">
          <a:xfrm>
            <a:off x="3175199" y="3462715"/>
            <a:ext cx="8500062" cy="1219942"/>
          </a:xfrm>
        </p:spPr>
        <p:txBody>
          <a:bodyPr rtlCol="0" anchor="b"/>
          <a:lstStyle>
            <a:lvl1pPr algn="l" rtl="0">
              <a:lnSpc>
                <a:spcPct val="90000"/>
              </a:lnSpc>
              <a:defRPr sz="6000" b="1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pt-PT" dirty="0" err="1" smtClean="0"/>
              <a:t>SharedPen</a:t>
            </a:r>
            <a:endParaRPr lang="pt-PT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3175199" y="4897462"/>
            <a:ext cx="8500062" cy="865321"/>
          </a:xfrm>
        </p:spPr>
        <p:txBody>
          <a:bodyPr rtlCol="0"/>
          <a:lstStyle>
            <a:lvl1pPr marL="0" indent="0" algn="l" rtl="0">
              <a:spcBef>
                <a:spcPts val="0"/>
              </a:spcBef>
              <a:buNone/>
              <a:defRPr sz="2400"/>
            </a:lvl1pPr>
            <a:lvl2pPr marL="457200" indent="0" algn="ctr" rtl="0">
              <a:buNone/>
              <a:defRPr sz="2000"/>
            </a:lvl2pPr>
            <a:lvl3pPr marL="914400" indent="0" algn="ctr" rtl="0">
              <a:buNone/>
              <a:defRPr sz="1800"/>
            </a:lvl3pPr>
            <a:lvl4pPr marL="1371600" indent="0" algn="ctr" rtl="0">
              <a:buNone/>
              <a:defRPr sz="1600"/>
            </a:lvl4pPr>
            <a:lvl5pPr marL="1828800" indent="0" algn="ctr" rtl="0">
              <a:buNone/>
              <a:defRPr sz="1600"/>
            </a:lvl5pPr>
            <a:lvl6pPr marL="2286000" indent="0" algn="ctr" rtl="0">
              <a:buNone/>
              <a:defRPr sz="1600"/>
            </a:lvl6pPr>
            <a:lvl7pPr marL="2743200" indent="0" algn="ctr" rtl="0">
              <a:buNone/>
              <a:defRPr sz="1600"/>
            </a:lvl7pPr>
            <a:lvl8pPr marL="3200400" indent="0" algn="ctr" rtl="0">
              <a:buNone/>
              <a:defRPr sz="1600"/>
            </a:lvl8pPr>
            <a:lvl9pPr marL="3657600" indent="0" algn="ctr" rtl="0">
              <a:buNone/>
              <a:defRPr sz="1600"/>
            </a:lvl9pPr>
          </a:lstStyle>
          <a:p>
            <a:pPr rtl="0"/>
            <a:r>
              <a:rPr lang="pt-PT" dirty="0" err="1" smtClean="0"/>
              <a:t>Projecto</a:t>
            </a:r>
            <a:r>
              <a:rPr lang="pt-PT" dirty="0" smtClean="0"/>
              <a:t> de Sistemas de Informação 2014/2015</a:t>
            </a:r>
            <a:endParaRPr lang="pt-PT" dirty="0"/>
          </a:p>
        </p:txBody>
      </p:sp>
      <p:sp>
        <p:nvSpPr>
          <p:cNvPr id="11" name="Marcador de Posição da Data 10"/>
          <p:cNvSpPr>
            <a:spLocks noGrp="1"/>
          </p:cNvSpPr>
          <p:nvPr>
            <p:ph type="dt" sz="half" idx="10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none"/>
        </p:style>
        <p:txBody>
          <a:bodyPr rtlCol="0"/>
          <a:lstStyle/>
          <a:p>
            <a:pPr rtl="0"/>
            <a:fld id="{0EDF9E83-E3DA-408D-85CA-63B9C848490F}" type="datetime1">
              <a:rPr lang="pt-PT" smtClean="0"/>
              <a:t>15/05/2015</a:t>
            </a:fld>
            <a:endParaRPr lang="pt-PT" dirty="0"/>
          </a:p>
        </p:txBody>
      </p:sp>
      <p:sp>
        <p:nvSpPr>
          <p:cNvPr id="12" name="Marcador de Posição do Rodapé 11"/>
          <p:cNvSpPr>
            <a:spLocks noGrp="1"/>
          </p:cNvSpPr>
          <p:nvPr>
            <p:ph type="ftr" sz="quarter" idx="11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none"/>
        </p:style>
        <p:txBody>
          <a:bodyPr rtlCol="0"/>
          <a:lstStyle>
            <a:lvl1pPr>
              <a:defRPr/>
            </a:lvl1pPr>
          </a:lstStyle>
          <a:p>
            <a:r>
              <a:rPr lang="pt-PT" smtClean="0"/>
              <a:t>SharedPen – Projecto de Sistemas de Informação 2014/15</a:t>
            </a:r>
            <a:endParaRPr lang="pt-PT" dirty="0" smtClean="0"/>
          </a:p>
        </p:txBody>
      </p:sp>
      <p:sp>
        <p:nvSpPr>
          <p:cNvPr id="13" name="Marcador de Posição do Número do Diapositivo 12"/>
          <p:cNvSpPr>
            <a:spLocks noGrp="1"/>
          </p:cNvSpPr>
          <p:nvPr>
            <p:ph type="sldNum" sz="quarter" idx="12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none"/>
        </p:style>
        <p:txBody>
          <a:bodyPr rtlCol="0"/>
          <a:lstStyle/>
          <a:p>
            <a:fld id="{EFA6FAE9-D91F-4387-8F4C-B4B35D095979}" type="slidenum">
              <a:rPr lang="pt-PT" smtClean="0"/>
              <a:pPr/>
              <a:t>‹nº›</a:t>
            </a:fld>
            <a:endParaRPr lang="pt-PT" dirty="0"/>
          </a:p>
        </p:txBody>
      </p:sp>
      <p:pic>
        <p:nvPicPr>
          <p:cNvPr id="14" name="Imagem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0151" y="3601373"/>
            <a:ext cx="4158641" cy="942626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512266" y="192659"/>
            <a:ext cx="3191072" cy="3108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549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cção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4311328" y="1227667"/>
            <a:ext cx="6331272" cy="30950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dirty="0"/>
          </a:p>
        </p:txBody>
      </p:sp>
      <p:sp>
        <p:nvSpPr>
          <p:cNvPr id="9" name="Retângulo 8"/>
          <p:cNvSpPr/>
          <p:nvPr/>
        </p:nvSpPr>
        <p:spPr>
          <a:xfrm>
            <a:off x="4311328" y="4462272"/>
            <a:ext cx="6331272" cy="17190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dirty="0"/>
          </a:p>
        </p:txBody>
      </p:sp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 bwMode="black">
          <a:xfrm>
            <a:off x="4311328" y="1227667"/>
            <a:ext cx="6331272" cy="3095096"/>
          </a:xfrm>
        </p:spPr>
        <p:txBody>
          <a:bodyPr rtlCol="0" anchor="b">
            <a:normAutofit/>
          </a:bodyPr>
          <a:lstStyle>
            <a:lvl1pPr algn="l" rtl="0">
              <a:lnSpc>
                <a:spcPct val="90000"/>
              </a:lnSpc>
              <a:defRPr sz="5000" b="1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pt-PT" dirty="0" smtClean="0"/>
              <a:t>Titulo Separador de Capítulos/Secções</a:t>
            </a:r>
            <a:endParaRPr lang="pt-PT" dirty="0"/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 hasCustomPrompt="1"/>
          </p:nvPr>
        </p:nvSpPr>
        <p:spPr>
          <a:xfrm>
            <a:off x="4311328" y="4589463"/>
            <a:ext cx="6331272" cy="1500187"/>
          </a:xfrm>
        </p:spPr>
        <p:txBody>
          <a:bodyPr rtlCol="0"/>
          <a:lstStyle>
            <a:lvl1pPr marL="0" indent="0" algn="l" rtl="0">
              <a:spcBef>
                <a:spcPts val="0"/>
              </a:spcBef>
              <a:buNone/>
              <a:defRPr sz="2400" baseline="0">
                <a:solidFill>
                  <a:schemeClr val="tx1"/>
                </a:solidFill>
              </a:defRPr>
            </a:lvl1pPr>
            <a:lvl2pPr marL="457200" indent="0" algn="l" rtl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l" rtl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PT" dirty="0" smtClean="0"/>
              <a:t>Detalhes Separador de Capítulos</a:t>
            </a:r>
            <a:endParaRPr lang="pt-PT" dirty="0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>
          <a:xfrm>
            <a:off x="1280159" y="6356350"/>
            <a:ext cx="1971947" cy="365125"/>
          </a:xfrm>
          <a:solidFill>
            <a:schemeClr val="bg2">
              <a:lumMod val="85000"/>
            </a:schemeClr>
          </a:solidFill>
        </p:spPr>
        <p:txBody>
          <a:bodyPr rtlCol="0"/>
          <a:lstStyle>
            <a:lvl1pPr>
              <a:defRPr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fld id="{C672435D-889D-4605-9B71-5777366C97E9}" type="datetime1">
              <a:rPr lang="pt-PT" smtClean="0"/>
              <a:t>15/05/2015</a:t>
            </a:fld>
            <a:endParaRPr lang="pt-PT" dirty="0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>
          <a:solidFill>
            <a:schemeClr val="bg2">
              <a:lumMod val="85000"/>
            </a:schemeClr>
          </a:solidFill>
        </p:spPr>
        <p:txBody>
          <a:bodyPr rtlCol="0"/>
          <a:lstStyle>
            <a:lvl1pPr>
              <a:defRPr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pt-PT" dirty="0" err="1" smtClean="0"/>
              <a:t>SharedPen</a:t>
            </a:r>
            <a:r>
              <a:rPr lang="pt-PT" dirty="0" smtClean="0"/>
              <a:t> – </a:t>
            </a:r>
            <a:r>
              <a:rPr lang="pt-PT" dirty="0" err="1" smtClean="0"/>
              <a:t>Projecto</a:t>
            </a:r>
            <a:r>
              <a:rPr lang="pt-PT" dirty="0" smtClean="0"/>
              <a:t> de Sistemas de Informação 2014/15</a:t>
            </a:r>
            <a:endParaRPr lang="pt-PT" dirty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>
          <a:solidFill>
            <a:schemeClr val="bg2">
              <a:lumMod val="85000"/>
            </a:schemeClr>
          </a:solidFill>
        </p:spPr>
        <p:txBody>
          <a:bodyPr rtlCol="0"/>
          <a:lstStyle>
            <a:lvl1pPr>
              <a:defRPr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fld id="{DB55F5A6-5BE7-4022-9793-755C9C61BB5D}" type="slidenum">
              <a:rPr lang="pt-PT" smtClean="0"/>
              <a:pPr/>
              <a:t>‹nº›</a:t>
            </a:fld>
            <a:endParaRPr lang="pt-PT" dirty="0"/>
          </a:p>
        </p:txBody>
      </p:sp>
      <p:pic>
        <p:nvPicPr>
          <p:cNvPr id="10" name="Imagem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4626" y="5341872"/>
            <a:ext cx="1217374" cy="1014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452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pt-PT" dirty="0" smtClean="0"/>
              <a:t>Titulo Diapositivo Duplo</a:t>
            </a:r>
            <a:endParaRPr lang="pt-PT" dirty="0"/>
          </a:p>
        </p:txBody>
      </p:sp>
      <p:sp>
        <p:nvSpPr>
          <p:cNvPr id="3" name="Marcador de Posição de Conteúdo 2"/>
          <p:cNvSpPr>
            <a:spLocks noGrp="1"/>
          </p:cNvSpPr>
          <p:nvPr>
            <p:ph sz="half" idx="1" hasCustomPrompt="1"/>
          </p:nvPr>
        </p:nvSpPr>
        <p:spPr>
          <a:xfrm>
            <a:off x="1280160" y="2194560"/>
            <a:ext cx="4489704" cy="3986784"/>
          </a:xfrm>
          <a:solidFill>
            <a:schemeClr val="bg2">
              <a:lumMod val="75000"/>
            </a:schemeClr>
          </a:solidFill>
        </p:spPr>
        <p:txBody>
          <a:bodyPr rtlCol="0"/>
          <a:lstStyle>
            <a:lvl1pPr>
              <a:defRPr baseline="0"/>
            </a:lvl1pPr>
          </a:lstStyle>
          <a:p>
            <a:pPr lvl="0" rtl="0"/>
            <a:r>
              <a:rPr lang="pt-PT" dirty="0" smtClean="0"/>
              <a:t>Primeiro Nível</a:t>
            </a:r>
          </a:p>
          <a:p>
            <a:pPr lvl="1" rtl="0"/>
            <a:r>
              <a:rPr lang="pt-PT" dirty="0" smtClean="0"/>
              <a:t>Segundo nível</a:t>
            </a:r>
          </a:p>
          <a:p>
            <a:pPr lvl="2" rtl="0"/>
            <a:r>
              <a:rPr lang="pt-PT" dirty="0" smtClean="0"/>
              <a:t>Terceiro nível</a:t>
            </a:r>
          </a:p>
          <a:p>
            <a:pPr lvl="3" rtl="0"/>
            <a:r>
              <a:rPr lang="pt-PT" dirty="0" smtClean="0"/>
              <a:t>Quarto nível</a:t>
            </a:r>
          </a:p>
          <a:p>
            <a:pPr lvl="4" rtl="0"/>
            <a:r>
              <a:rPr lang="pt-PT" dirty="0" smtClean="0"/>
              <a:t>Quinto nível</a:t>
            </a:r>
            <a:endParaRPr lang="pt-PT" dirty="0"/>
          </a:p>
        </p:txBody>
      </p:sp>
      <p:sp>
        <p:nvSpPr>
          <p:cNvPr id="4" name="Marcador de Posição de Conteúdo 3"/>
          <p:cNvSpPr>
            <a:spLocks noGrp="1"/>
          </p:cNvSpPr>
          <p:nvPr>
            <p:ph sz="half" idx="2" hasCustomPrompt="1"/>
          </p:nvPr>
        </p:nvSpPr>
        <p:spPr>
          <a:xfrm>
            <a:off x="6415368" y="2194560"/>
            <a:ext cx="4493424" cy="3986784"/>
          </a:xfrm>
          <a:solidFill>
            <a:schemeClr val="bg2">
              <a:lumMod val="75000"/>
            </a:schemeClr>
          </a:solidFill>
        </p:spPr>
        <p:txBody>
          <a:bodyPr rtlCol="0"/>
          <a:lstStyle>
            <a:lvl1pPr>
              <a:defRPr/>
            </a:lvl1pPr>
          </a:lstStyle>
          <a:p>
            <a:pPr lvl="0" rtl="0"/>
            <a:r>
              <a:rPr lang="pt-PT" dirty="0" smtClean="0"/>
              <a:t>Primeiro Nível</a:t>
            </a:r>
          </a:p>
          <a:p>
            <a:pPr lvl="1" rtl="0"/>
            <a:r>
              <a:rPr lang="pt-PT" dirty="0" smtClean="0"/>
              <a:t>Segundo nível</a:t>
            </a:r>
          </a:p>
          <a:p>
            <a:pPr lvl="2" rtl="0"/>
            <a:r>
              <a:rPr lang="pt-PT" dirty="0" smtClean="0"/>
              <a:t>Terceiro nível</a:t>
            </a:r>
          </a:p>
          <a:p>
            <a:pPr lvl="3" rtl="0"/>
            <a:r>
              <a:rPr lang="pt-PT" dirty="0" smtClean="0"/>
              <a:t>Quarto nível</a:t>
            </a:r>
          </a:p>
          <a:p>
            <a:pPr lvl="4" rtl="0"/>
            <a:r>
              <a:rPr lang="pt-PT" dirty="0" smtClean="0"/>
              <a:t>Quinto nível</a:t>
            </a:r>
            <a:endParaRPr lang="pt-PT" dirty="0"/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719EFB4-D578-406C-B5FC-CFD3FC5115D2}" type="datetime1">
              <a:rPr lang="pt-PT" smtClean="0"/>
              <a:t>15/05/2015</a:t>
            </a:fld>
            <a:endParaRPr lang="pt-PT" dirty="0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r>
              <a:rPr lang="pt-PT" dirty="0" err="1" smtClean="0"/>
              <a:t>SharedPen</a:t>
            </a:r>
            <a:r>
              <a:rPr lang="pt-PT" dirty="0" smtClean="0"/>
              <a:t> – </a:t>
            </a:r>
            <a:r>
              <a:rPr lang="pt-PT" dirty="0" err="1" smtClean="0"/>
              <a:t>Projecto</a:t>
            </a:r>
            <a:r>
              <a:rPr lang="pt-PT" dirty="0" smtClean="0"/>
              <a:t> de Sistemas de Informação 2014/15</a:t>
            </a:r>
            <a:endParaRPr lang="pt-PT" dirty="0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fld id="{4F4D882F-3A11-44B4-8B0C-9F3F5427FF50}" type="slidenum">
              <a:rPr lang="pt-PT" smtClean="0"/>
              <a:pPr/>
              <a:t>‹nº›</a:t>
            </a:fld>
            <a:endParaRPr lang="pt-PT" dirty="0"/>
          </a:p>
        </p:txBody>
      </p:sp>
      <p:pic>
        <p:nvPicPr>
          <p:cNvPr id="8" name="Imagem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4626" y="5341872"/>
            <a:ext cx="1217374" cy="1014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040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pt-PT" dirty="0" smtClean="0"/>
              <a:t>Titulo Diapositivo Comparação</a:t>
            </a:r>
            <a:endParaRPr lang="pt-PT" dirty="0"/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 hasCustomPrompt="1"/>
          </p:nvPr>
        </p:nvSpPr>
        <p:spPr>
          <a:xfrm>
            <a:off x="1280160" y="1828456"/>
            <a:ext cx="4489704" cy="830695"/>
          </a:xfrm>
        </p:spPr>
        <p:txBody>
          <a:bodyPr rtlCol="0" anchor="b"/>
          <a:lstStyle>
            <a:lvl1pPr marL="0" indent="0" algn="l" rtl="0">
              <a:buNone/>
              <a:defRPr sz="2400" b="1" baseline="0"/>
            </a:lvl1pPr>
            <a:lvl2pPr marL="457200" indent="0" algn="l" rtl="0">
              <a:buNone/>
              <a:defRPr sz="2000" b="1"/>
            </a:lvl2pPr>
            <a:lvl3pPr marL="914400" indent="0" algn="l" rtl="0">
              <a:buNone/>
              <a:defRPr sz="1800" b="1"/>
            </a:lvl3pPr>
            <a:lvl4pPr marL="1371600" indent="0" algn="l" rtl="0">
              <a:buNone/>
              <a:defRPr sz="1600" b="1"/>
            </a:lvl4pPr>
            <a:lvl5pPr marL="1828800" indent="0" algn="l" rtl="0">
              <a:buNone/>
              <a:defRPr sz="1600" b="1"/>
            </a:lvl5pPr>
            <a:lvl6pPr marL="2286000" indent="0" algn="l" rtl="0">
              <a:buNone/>
              <a:defRPr sz="1600" b="1"/>
            </a:lvl6pPr>
            <a:lvl7pPr marL="2743200" indent="0" algn="l" rtl="0">
              <a:buNone/>
              <a:defRPr sz="1600" b="1"/>
            </a:lvl7pPr>
            <a:lvl8pPr marL="3200400" indent="0" algn="l" rtl="0">
              <a:buNone/>
              <a:defRPr sz="1600" b="1"/>
            </a:lvl8pPr>
            <a:lvl9pPr marL="3657600" indent="0" algn="l" rtl="0">
              <a:buNone/>
              <a:defRPr sz="1600" b="1"/>
            </a:lvl9pPr>
          </a:lstStyle>
          <a:p>
            <a:pPr lvl="0" rtl="0"/>
            <a:r>
              <a:rPr lang="pt-PT" dirty="0" smtClean="0"/>
              <a:t>Titulo primeiro Objeto Comparação</a:t>
            </a:r>
            <a:endParaRPr lang="pt-PT" dirty="0"/>
          </a:p>
        </p:txBody>
      </p:sp>
      <p:sp>
        <p:nvSpPr>
          <p:cNvPr id="4" name="Marcador de Posição de Conteúdo 3"/>
          <p:cNvSpPr>
            <a:spLocks noGrp="1"/>
          </p:cNvSpPr>
          <p:nvPr>
            <p:ph sz="half" idx="2" hasCustomPrompt="1"/>
          </p:nvPr>
        </p:nvSpPr>
        <p:spPr>
          <a:xfrm>
            <a:off x="1280160" y="2743194"/>
            <a:ext cx="4489704" cy="3433769"/>
          </a:xfrm>
          <a:solidFill>
            <a:schemeClr val="bg2">
              <a:lumMod val="75000"/>
            </a:schemeClr>
          </a:solidFill>
        </p:spPr>
        <p:txBody>
          <a:bodyPr rtlCol="0"/>
          <a:lstStyle>
            <a:lvl1pPr>
              <a:defRPr/>
            </a:lvl1pPr>
          </a:lstStyle>
          <a:p>
            <a:pPr lvl="0" rtl="0"/>
            <a:r>
              <a:rPr lang="pt-PT" dirty="0" smtClean="0"/>
              <a:t>Primeiro Nível</a:t>
            </a:r>
          </a:p>
          <a:p>
            <a:pPr lvl="1" rtl="0"/>
            <a:r>
              <a:rPr lang="pt-PT" dirty="0" smtClean="0"/>
              <a:t>Segundo nível</a:t>
            </a:r>
          </a:p>
          <a:p>
            <a:pPr lvl="2" rtl="0"/>
            <a:r>
              <a:rPr lang="pt-PT" dirty="0" smtClean="0"/>
              <a:t>Terceiro nível</a:t>
            </a:r>
          </a:p>
          <a:p>
            <a:pPr lvl="3" rtl="0"/>
            <a:r>
              <a:rPr lang="pt-PT" dirty="0" smtClean="0"/>
              <a:t>Quarto nível</a:t>
            </a:r>
          </a:p>
          <a:p>
            <a:pPr lvl="4" rtl="0"/>
            <a:r>
              <a:rPr lang="pt-PT" dirty="0" smtClean="0"/>
              <a:t>Quinto nível</a:t>
            </a:r>
            <a:endParaRPr lang="pt-PT" dirty="0"/>
          </a:p>
        </p:txBody>
      </p:sp>
      <p:sp>
        <p:nvSpPr>
          <p:cNvPr id="5" name="Marcador de Posição do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6419088" y="1828456"/>
            <a:ext cx="4489704" cy="830695"/>
          </a:xfrm>
        </p:spPr>
        <p:txBody>
          <a:bodyPr rtlCol="0" anchor="b"/>
          <a:lstStyle>
            <a:lvl1pPr marL="0" indent="0" algn="l" rtl="0">
              <a:buNone/>
              <a:defRPr sz="2400" b="1"/>
            </a:lvl1pPr>
            <a:lvl2pPr marL="457200" indent="0" algn="l" rtl="0">
              <a:buNone/>
              <a:defRPr sz="2000" b="1"/>
            </a:lvl2pPr>
            <a:lvl3pPr marL="914400" indent="0" algn="l" rtl="0">
              <a:buNone/>
              <a:defRPr sz="1800" b="1"/>
            </a:lvl3pPr>
            <a:lvl4pPr marL="1371600" indent="0" algn="l" rtl="0">
              <a:buNone/>
              <a:defRPr sz="1600" b="1"/>
            </a:lvl4pPr>
            <a:lvl5pPr marL="1828800" indent="0" algn="l" rtl="0">
              <a:buNone/>
              <a:defRPr sz="1600" b="1"/>
            </a:lvl5pPr>
            <a:lvl6pPr marL="2286000" indent="0" algn="l" rtl="0">
              <a:buNone/>
              <a:defRPr sz="1600" b="1"/>
            </a:lvl6pPr>
            <a:lvl7pPr marL="2743200" indent="0" algn="l" rtl="0">
              <a:buNone/>
              <a:defRPr sz="1600" b="1"/>
            </a:lvl7pPr>
            <a:lvl8pPr marL="3200400" indent="0" algn="l" rtl="0">
              <a:buNone/>
              <a:defRPr sz="1600" b="1"/>
            </a:lvl8pPr>
            <a:lvl9pPr marL="3657600" indent="0" algn="l" rtl="0">
              <a:buNone/>
              <a:defRPr sz="1600" b="1"/>
            </a:lvl9pPr>
          </a:lstStyle>
          <a:p>
            <a:pPr lvl="0" rtl="0"/>
            <a:r>
              <a:rPr lang="pt-PT" dirty="0" smtClean="0"/>
              <a:t>Titulo Segundo Objeto Comparação</a:t>
            </a:r>
            <a:endParaRPr lang="pt-PT" dirty="0"/>
          </a:p>
        </p:txBody>
      </p:sp>
      <p:sp>
        <p:nvSpPr>
          <p:cNvPr id="6" name="Marcador de Posição de Conteúdo 5"/>
          <p:cNvSpPr>
            <a:spLocks noGrp="1"/>
          </p:cNvSpPr>
          <p:nvPr>
            <p:ph sz="quarter" idx="4" hasCustomPrompt="1"/>
          </p:nvPr>
        </p:nvSpPr>
        <p:spPr>
          <a:xfrm>
            <a:off x="6419088" y="2743194"/>
            <a:ext cx="4489704" cy="3433769"/>
          </a:xfrm>
          <a:solidFill>
            <a:schemeClr val="bg2">
              <a:lumMod val="75000"/>
            </a:schemeClr>
          </a:solidFill>
        </p:spPr>
        <p:txBody>
          <a:bodyPr rtlCol="0"/>
          <a:lstStyle>
            <a:lvl1pPr>
              <a:defRPr/>
            </a:lvl1pPr>
          </a:lstStyle>
          <a:p>
            <a:pPr lvl="0" rtl="0"/>
            <a:r>
              <a:rPr lang="pt-PT" dirty="0" smtClean="0"/>
              <a:t>Primeiro Nível</a:t>
            </a:r>
          </a:p>
          <a:p>
            <a:pPr lvl="1" rtl="0"/>
            <a:r>
              <a:rPr lang="pt-PT" dirty="0" smtClean="0"/>
              <a:t>Segundo nível</a:t>
            </a:r>
          </a:p>
          <a:p>
            <a:pPr lvl="2" rtl="0"/>
            <a:r>
              <a:rPr lang="pt-PT" dirty="0" smtClean="0"/>
              <a:t>Terceiro nível</a:t>
            </a:r>
          </a:p>
          <a:p>
            <a:pPr lvl="3" rtl="0"/>
            <a:r>
              <a:rPr lang="pt-PT" dirty="0" smtClean="0"/>
              <a:t>Quarto nível</a:t>
            </a:r>
          </a:p>
          <a:p>
            <a:pPr lvl="4" rtl="0"/>
            <a:r>
              <a:rPr lang="pt-PT" dirty="0" smtClean="0"/>
              <a:t>Quinto nível</a:t>
            </a:r>
            <a:endParaRPr lang="pt-PT" dirty="0"/>
          </a:p>
        </p:txBody>
      </p:sp>
      <p:sp>
        <p:nvSpPr>
          <p:cNvPr id="7" name="Marcador de Posição da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71B7CA9-9EE8-4EC4-B7E4-C13E6C098698}" type="datetime1">
              <a:rPr lang="pt-PT" smtClean="0"/>
              <a:t>15/05/2015</a:t>
            </a:fld>
            <a:endParaRPr lang="pt-PT" dirty="0"/>
          </a:p>
        </p:txBody>
      </p:sp>
      <p:sp>
        <p:nvSpPr>
          <p:cNvPr id="8" name="Marcador de Posição do Rodapé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r>
              <a:rPr lang="pt-PT" dirty="0" err="1" smtClean="0"/>
              <a:t>SharedPen</a:t>
            </a:r>
            <a:r>
              <a:rPr lang="pt-PT" dirty="0" smtClean="0"/>
              <a:t> – </a:t>
            </a:r>
            <a:r>
              <a:rPr lang="pt-PT" dirty="0" err="1" smtClean="0"/>
              <a:t>Projecto</a:t>
            </a:r>
            <a:r>
              <a:rPr lang="pt-PT" dirty="0" smtClean="0"/>
              <a:t> de Sistemas de Informação 2014/15</a:t>
            </a:r>
            <a:endParaRPr lang="pt-PT" dirty="0"/>
          </a:p>
        </p:txBody>
      </p:sp>
      <p:sp>
        <p:nvSpPr>
          <p:cNvPr id="9" name="Marcador de Posição do Número do Diapositivo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fld id="{AD911454-EAD3-464C-8136-22D936E84195}" type="slidenum">
              <a:rPr lang="pt-PT" smtClean="0"/>
              <a:pPr/>
              <a:t>‹nº›</a:t>
            </a:fld>
            <a:endParaRPr lang="pt-PT" dirty="0"/>
          </a:p>
        </p:txBody>
      </p:sp>
      <p:pic>
        <p:nvPicPr>
          <p:cNvPr id="10" name="Imagem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4626" y="5341872"/>
            <a:ext cx="1217374" cy="1014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286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pt-PT" dirty="0" smtClean="0"/>
              <a:t>Titulo Diapositivo Simples</a:t>
            </a:r>
            <a:endParaRPr lang="pt-PT" dirty="0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11C99E7-A041-4443-B313-69BCA096C13B}" type="datetime1">
              <a:rPr lang="pt-PT" smtClean="0"/>
              <a:t>15/05/2015</a:t>
            </a:fld>
            <a:endParaRPr lang="pt-PT" dirty="0"/>
          </a:p>
        </p:txBody>
      </p:sp>
      <p:sp>
        <p:nvSpPr>
          <p:cNvPr id="4" name="Marcador de Posição do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r>
              <a:rPr lang="pt-PT" dirty="0" err="1" smtClean="0"/>
              <a:t>SharedPen</a:t>
            </a:r>
            <a:r>
              <a:rPr lang="pt-PT" dirty="0" smtClean="0"/>
              <a:t> – </a:t>
            </a:r>
            <a:r>
              <a:rPr lang="pt-PT" dirty="0" err="1" smtClean="0"/>
              <a:t>Projecto</a:t>
            </a:r>
            <a:r>
              <a:rPr lang="pt-PT" dirty="0" smtClean="0"/>
              <a:t> de Sistemas de Informação 2014/15</a:t>
            </a:r>
            <a:endParaRPr lang="pt-PT" dirty="0"/>
          </a:p>
        </p:txBody>
      </p:sp>
      <p:sp>
        <p:nvSpPr>
          <p:cNvPr id="5" name="Marcador de Posição do Número do Diapositivo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fld id="{79668581-1D55-41DB-9662-4A1AFC42014E}" type="slidenum">
              <a:rPr lang="pt-PT" smtClean="0"/>
              <a:pPr/>
              <a:t>‹nº›</a:t>
            </a:fld>
            <a:endParaRPr lang="pt-PT" dirty="0" smtClean="0"/>
          </a:p>
        </p:txBody>
      </p:sp>
      <p:pic>
        <p:nvPicPr>
          <p:cNvPr id="6" name="Imagem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4626" y="5341872"/>
            <a:ext cx="1217374" cy="1014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611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m branco">
    <p:bg>
      <p:bgPr>
        <a:solidFill>
          <a:schemeClr val="accent1">
            <a:lumMod val="60000"/>
            <a:lumOff val="40000"/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5BD57B6-C8DC-4166-B848-025F6D9B2932}" type="datetime1">
              <a:rPr lang="pt-PT" smtClean="0"/>
              <a:t>15/05/2015</a:t>
            </a:fld>
            <a:endParaRPr lang="pt-PT" dirty="0"/>
          </a:p>
        </p:txBody>
      </p:sp>
      <p:sp>
        <p:nvSpPr>
          <p:cNvPr id="3" name="Marcador de Posição do Rodapé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r>
              <a:rPr lang="pt-PT" dirty="0" err="1" smtClean="0"/>
              <a:t>SharedPen</a:t>
            </a:r>
            <a:r>
              <a:rPr lang="pt-PT" dirty="0" smtClean="0"/>
              <a:t> – </a:t>
            </a:r>
            <a:r>
              <a:rPr lang="pt-PT" dirty="0" err="1" smtClean="0"/>
              <a:t>Projecto</a:t>
            </a:r>
            <a:r>
              <a:rPr lang="pt-PT" dirty="0" smtClean="0"/>
              <a:t> de Sistemas de Informação 2014/15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fld id="{2A5EF978-1F98-40A1-BD8D-C91A4F7A0841}" type="slidenum">
              <a:rPr lang="pt-PT" smtClean="0"/>
              <a:pPr/>
              <a:t>‹nº›</a:t>
            </a:fld>
            <a:endParaRPr lang="pt-PT" dirty="0"/>
          </a:p>
        </p:txBody>
      </p:sp>
      <p:sp>
        <p:nvSpPr>
          <p:cNvPr id="5" name="CaixaDeTexto 4"/>
          <p:cNvSpPr txBox="1"/>
          <p:nvPr userDrawn="1"/>
        </p:nvSpPr>
        <p:spPr>
          <a:xfrm>
            <a:off x="2184400" y="266700"/>
            <a:ext cx="6477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 smtClean="0"/>
              <a:t>Diapositivo Simples Sem</a:t>
            </a:r>
            <a:r>
              <a:rPr lang="pt-PT" baseline="0" dirty="0" smtClean="0"/>
              <a:t> Cabeçalho Para Titulo (Esta caixa de texto não faz parte deste modelo)</a:t>
            </a:r>
            <a:endParaRPr lang="pt-PT" dirty="0"/>
          </a:p>
        </p:txBody>
      </p:sp>
      <p:pic>
        <p:nvPicPr>
          <p:cNvPr id="6" name="Imagem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4626" y="5341872"/>
            <a:ext cx="1217374" cy="1014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296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 anchor="ctr">
            <a:normAutofit/>
          </a:bodyPr>
          <a:lstStyle>
            <a:lvl1pPr algn="l" rtl="0">
              <a:defRPr sz="3000" baseline="0"/>
            </a:lvl1pPr>
          </a:lstStyle>
          <a:p>
            <a:pPr rtl="0"/>
            <a:r>
              <a:rPr lang="pt-PT" dirty="0" smtClean="0"/>
              <a:t>Titulo de conteúdo com legenda</a:t>
            </a:r>
            <a:endParaRPr lang="pt-PT" dirty="0"/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>
          <a:xfrm>
            <a:off x="5518896" y="2465294"/>
            <a:ext cx="5389895" cy="4392706"/>
          </a:xfrm>
        </p:spPr>
        <p:txBody>
          <a:bodyPr rtlCol="0">
            <a:normAutofit/>
          </a:bodyPr>
          <a:lstStyle>
            <a:lvl1pPr algn="l" rtl="0">
              <a:defRPr sz="22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 rtl="0"/>
            <a:r>
              <a:rPr lang="pt-PT" dirty="0" smtClean="0"/>
              <a:t>Clique para editar os estilos</a:t>
            </a:r>
          </a:p>
          <a:p>
            <a:pPr lvl="1" rtl="0"/>
            <a:r>
              <a:rPr lang="pt-PT" dirty="0" smtClean="0"/>
              <a:t>Segundo nível</a:t>
            </a:r>
          </a:p>
          <a:p>
            <a:pPr lvl="2" rtl="0"/>
            <a:r>
              <a:rPr lang="pt-PT" dirty="0" smtClean="0"/>
              <a:t>Terceiro nível</a:t>
            </a:r>
          </a:p>
          <a:p>
            <a:pPr lvl="3" rtl="0"/>
            <a:r>
              <a:rPr lang="pt-PT" dirty="0" smtClean="0"/>
              <a:t>Quarto nível</a:t>
            </a:r>
          </a:p>
          <a:p>
            <a:pPr lvl="4" rtl="0"/>
            <a:r>
              <a:rPr lang="pt-PT" dirty="0" smtClean="0"/>
              <a:t>Quinto nível</a:t>
            </a:r>
            <a:endParaRPr lang="pt-PT" dirty="0"/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>
          <a:xfrm>
            <a:off x="1291818" y="2465294"/>
            <a:ext cx="3834874" cy="3711669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1500"/>
              </a:spcBef>
              <a:buNone/>
              <a:defRPr sz="2200"/>
            </a:lvl1pPr>
            <a:lvl2pPr marL="457200" indent="0" algn="l" rtl="0">
              <a:buNone/>
              <a:defRPr sz="1400"/>
            </a:lvl2pPr>
            <a:lvl3pPr marL="914400" indent="0" algn="l" rtl="0">
              <a:buNone/>
              <a:defRPr sz="1200"/>
            </a:lvl3pPr>
            <a:lvl4pPr marL="1371600" indent="0" algn="l" rtl="0">
              <a:buNone/>
              <a:defRPr sz="1000"/>
            </a:lvl4pPr>
            <a:lvl5pPr marL="1828800" indent="0" algn="l" rtl="0">
              <a:buNone/>
              <a:defRPr sz="1000"/>
            </a:lvl5pPr>
            <a:lvl6pPr marL="2286000" indent="0" algn="l" rtl="0">
              <a:buNone/>
              <a:defRPr sz="1000"/>
            </a:lvl6pPr>
            <a:lvl7pPr marL="2743200" indent="0" algn="l" rtl="0">
              <a:buNone/>
              <a:defRPr sz="1000"/>
            </a:lvl7pPr>
            <a:lvl8pPr marL="3200400" indent="0" algn="l" rtl="0">
              <a:buNone/>
              <a:defRPr sz="1000"/>
            </a:lvl8pPr>
            <a:lvl9pPr marL="3657600" indent="0" algn="l" rtl="0">
              <a:buNone/>
              <a:defRPr sz="1000"/>
            </a:lvl9pPr>
          </a:lstStyle>
          <a:p>
            <a:pPr lvl="0" rtl="0"/>
            <a:r>
              <a:rPr lang="pt-PT" smtClean="0"/>
              <a:t>Clique para editar os estilos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494D41D-98D1-4117-9216-898FF0A2C660}" type="datetime1">
              <a:rPr lang="pt-PT" smtClean="0"/>
              <a:t>15/05/2015</a:t>
            </a:fld>
            <a:endParaRPr lang="pt-PT" dirty="0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r>
              <a:rPr lang="pt-PT" dirty="0" err="1" smtClean="0"/>
              <a:t>SharedPen</a:t>
            </a:r>
            <a:r>
              <a:rPr lang="pt-PT" dirty="0" smtClean="0"/>
              <a:t> – </a:t>
            </a:r>
            <a:r>
              <a:rPr lang="pt-PT" dirty="0" err="1" smtClean="0"/>
              <a:t>Projecto</a:t>
            </a:r>
            <a:r>
              <a:rPr lang="pt-PT" dirty="0" smtClean="0"/>
              <a:t> de Sistemas de Informação 2014/15</a:t>
            </a:r>
            <a:endParaRPr lang="pt-PT" dirty="0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fld id="{C2166040-2622-41F6-AD37-1A5319C53B8F}" type="slidenum">
              <a:rPr lang="pt-PT" smtClean="0"/>
              <a:pPr/>
              <a:t>‹nº›</a:t>
            </a:fld>
            <a:endParaRPr lang="pt-PT" dirty="0"/>
          </a:p>
        </p:txBody>
      </p:sp>
      <p:pic>
        <p:nvPicPr>
          <p:cNvPr id="8" name="Imagem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4626" y="5341872"/>
            <a:ext cx="1217374" cy="1014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742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 anchor="ctr">
            <a:normAutofit/>
          </a:bodyPr>
          <a:lstStyle>
            <a:lvl1pPr algn="l" rtl="0">
              <a:defRPr sz="3000"/>
            </a:lvl1pPr>
          </a:lstStyle>
          <a:p>
            <a:pPr rtl="0"/>
            <a:r>
              <a:rPr lang="pt-PT" dirty="0" smtClean="0"/>
              <a:t>Titulo de imagem com legenda</a:t>
            </a:r>
            <a:endParaRPr lang="pt-PT" dirty="0"/>
          </a:p>
        </p:txBody>
      </p:sp>
      <p:sp>
        <p:nvSpPr>
          <p:cNvPr id="3" name="Marcador de Posição da Imagem 2"/>
          <p:cNvSpPr>
            <a:spLocks noGrp="1"/>
          </p:cNvSpPr>
          <p:nvPr>
            <p:ph type="pic" idx="1"/>
          </p:nvPr>
        </p:nvSpPr>
        <p:spPr>
          <a:xfrm>
            <a:off x="5518896" y="1828456"/>
            <a:ext cx="5389895" cy="5029544"/>
          </a:xfrm>
        </p:spPr>
        <p:txBody>
          <a:bodyPr tIns="1371600" rtlCol="0">
            <a:normAutofit/>
          </a:bodyPr>
          <a:lstStyle>
            <a:lvl1pPr marL="0" indent="0" algn="ctr" rtl="0">
              <a:buNone/>
              <a:defRPr sz="2000"/>
            </a:lvl1pPr>
            <a:lvl2pPr marL="457200" indent="0" algn="l" rtl="0">
              <a:buNone/>
              <a:defRPr sz="2800"/>
            </a:lvl2pPr>
            <a:lvl3pPr marL="914400" indent="0" algn="l" rtl="0">
              <a:buNone/>
              <a:defRPr sz="2400"/>
            </a:lvl3pPr>
            <a:lvl4pPr marL="1371600" indent="0" algn="l" rtl="0">
              <a:buNone/>
              <a:defRPr sz="2000"/>
            </a:lvl4pPr>
            <a:lvl5pPr marL="1828800" indent="0" algn="l" rtl="0">
              <a:buNone/>
              <a:defRPr sz="2000"/>
            </a:lvl5pPr>
            <a:lvl6pPr marL="2286000" indent="0" algn="l" rtl="0">
              <a:buNone/>
              <a:defRPr sz="2000"/>
            </a:lvl6pPr>
            <a:lvl7pPr marL="2743200" indent="0" algn="l" rtl="0">
              <a:buNone/>
              <a:defRPr sz="2000"/>
            </a:lvl7pPr>
            <a:lvl8pPr marL="3200400" indent="0" algn="l" rtl="0">
              <a:buNone/>
              <a:defRPr sz="2000"/>
            </a:lvl8pPr>
            <a:lvl9pPr marL="3657600" indent="0" algn="l" rtl="0">
              <a:buNone/>
              <a:defRPr sz="2000"/>
            </a:lvl9pPr>
          </a:lstStyle>
          <a:p>
            <a:pPr rtl="0"/>
            <a:r>
              <a:rPr lang="pt-PT" dirty="0" smtClean="0"/>
              <a:t>Clique no ícone para adicionar uma imagem</a:t>
            </a:r>
            <a:endParaRPr lang="pt-PT" dirty="0"/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>
          <a:xfrm>
            <a:off x="1291819" y="2465293"/>
            <a:ext cx="3834874" cy="3711669"/>
          </a:xfrm>
        </p:spPr>
        <p:txBody>
          <a:bodyPr rtlCol="0">
            <a:normAutofit/>
          </a:bodyPr>
          <a:lstStyle>
            <a:lvl1pPr marL="0" indent="0" algn="l" rtl="0">
              <a:buNone/>
              <a:defRPr sz="2200"/>
            </a:lvl1pPr>
            <a:lvl2pPr marL="457200" indent="0" algn="l" rtl="0">
              <a:buNone/>
              <a:defRPr sz="1400"/>
            </a:lvl2pPr>
            <a:lvl3pPr marL="914400" indent="0" algn="l" rtl="0">
              <a:buNone/>
              <a:defRPr sz="1200"/>
            </a:lvl3pPr>
            <a:lvl4pPr marL="1371600" indent="0" algn="l" rtl="0">
              <a:buNone/>
              <a:defRPr sz="1000"/>
            </a:lvl4pPr>
            <a:lvl5pPr marL="1828800" indent="0" algn="l" rtl="0">
              <a:buNone/>
              <a:defRPr sz="1000"/>
            </a:lvl5pPr>
            <a:lvl6pPr marL="2286000" indent="0" algn="l" rtl="0">
              <a:buNone/>
              <a:defRPr sz="1000"/>
            </a:lvl6pPr>
            <a:lvl7pPr marL="2743200" indent="0" algn="l" rtl="0">
              <a:buNone/>
              <a:defRPr sz="1000"/>
            </a:lvl7pPr>
            <a:lvl8pPr marL="3200400" indent="0" algn="l" rtl="0">
              <a:buNone/>
              <a:defRPr sz="1000"/>
            </a:lvl8pPr>
            <a:lvl9pPr marL="3657600" indent="0" algn="l" rtl="0">
              <a:buNone/>
              <a:defRPr sz="1000"/>
            </a:lvl9pPr>
          </a:lstStyle>
          <a:p>
            <a:pPr lvl="0" rtl="0"/>
            <a:r>
              <a:rPr lang="pt-PT" smtClean="0"/>
              <a:t>Clique para editar os estilos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58BA3B0-D199-4628-8808-9D9747AE17FA}" type="datetime1">
              <a:rPr lang="pt-PT" smtClean="0"/>
              <a:t>15/05/2015</a:t>
            </a:fld>
            <a:endParaRPr lang="pt-PT" dirty="0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r>
              <a:rPr lang="pt-PT" dirty="0" err="1" smtClean="0"/>
              <a:t>SharedPen</a:t>
            </a:r>
            <a:r>
              <a:rPr lang="pt-PT" dirty="0" smtClean="0"/>
              <a:t> – </a:t>
            </a:r>
            <a:r>
              <a:rPr lang="pt-PT" dirty="0" err="1" smtClean="0"/>
              <a:t>Projecto</a:t>
            </a:r>
            <a:r>
              <a:rPr lang="pt-PT" dirty="0" smtClean="0"/>
              <a:t> de Sistemas de Informação 2014/15</a:t>
            </a:r>
            <a:endParaRPr lang="pt-PT" dirty="0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fld id="{437EF1CA-BD53-4D22-8BB1-4063FD2D2635}" type="slidenum">
              <a:rPr lang="pt-PT" smtClean="0"/>
              <a:pPr/>
              <a:t>‹nº›</a:t>
            </a:fld>
            <a:endParaRPr lang="pt-PT" dirty="0" smtClean="0"/>
          </a:p>
        </p:txBody>
      </p:sp>
      <p:pic>
        <p:nvPicPr>
          <p:cNvPr id="8" name="Imagem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4626" y="5341872"/>
            <a:ext cx="1217374" cy="1014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366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/>
          <p:cNvSpPr/>
          <p:nvPr/>
        </p:nvSpPr>
        <p:spPr>
          <a:xfrm>
            <a:off x="0" y="347472"/>
            <a:ext cx="12188952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dirty="0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0" y="457200"/>
            <a:ext cx="12188952" cy="1371257"/>
          </a:xfrm>
          <a:prstGeom prst="rect">
            <a:avLst/>
          </a:prstGeom>
        </p:spPr>
      </p:pic>
      <p:sp>
        <p:nvSpPr>
          <p:cNvPr id="2" name="Marcador de Posição do Título 1"/>
          <p:cNvSpPr>
            <a:spLocks noGrp="1"/>
          </p:cNvSpPr>
          <p:nvPr>
            <p:ph type="title"/>
          </p:nvPr>
        </p:nvSpPr>
        <p:spPr bwMode="black">
          <a:xfrm>
            <a:off x="1280160" y="466343"/>
            <a:ext cx="9628632" cy="1362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pt-PT" dirty="0" smtClean="0"/>
              <a:t>Titulo de Slide</a:t>
            </a:r>
            <a:endParaRPr lang="pt-PT" dirty="0"/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1280160" y="2190749"/>
            <a:ext cx="9628632" cy="39862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pt-PT" dirty="0" smtClean="0"/>
              <a:t>Primeiro </a:t>
            </a:r>
            <a:r>
              <a:rPr lang="pt-PT" dirty="0" err="1" smtClean="0"/>
              <a:t>Nivel</a:t>
            </a:r>
            <a:endParaRPr lang="pt-PT" dirty="0" smtClean="0"/>
          </a:p>
          <a:p>
            <a:pPr lvl="1" rtl="0"/>
            <a:r>
              <a:rPr lang="pt-PT" dirty="0" smtClean="0"/>
              <a:t>Segundo nível</a:t>
            </a:r>
          </a:p>
          <a:p>
            <a:pPr lvl="2" rtl="0"/>
            <a:r>
              <a:rPr lang="pt-PT" dirty="0" smtClean="0"/>
              <a:t>Terceiro nível</a:t>
            </a:r>
          </a:p>
          <a:p>
            <a:pPr lvl="3" rtl="0"/>
            <a:r>
              <a:rPr lang="pt-PT" dirty="0" smtClean="0"/>
              <a:t>Quarto nível</a:t>
            </a:r>
          </a:p>
          <a:p>
            <a:pPr lvl="4" rtl="0"/>
            <a:r>
              <a:rPr lang="pt-PT" dirty="0" smtClean="0"/>
              <a:t>Quinto nível</a:t>
            </a:r>
          </a:p>
          <a:p>
            <a:pPr lvl="5" rtl="0"/>
            <a:r>
              <a:rPr lang="pt-PT" dirty="0" smtClean="0"/>
              <a:t>Sexto</a:t>
            </a:r>
          </a:p>
          <a:p>
            <a:pPr lvl="6" rtl="0"/>
            <a:r>
              <a:rPr lang="pt-PT" dirty="0" smtClean="0"/>
              <a:t>Sétimo</a:t>
            </a:r>
          </a:p>
          <a:p>
            <a:pPr lvl="7" rtl="0"/>
            <a:r>
              <a:rPr lang="pt-PT" dirty="0" smtClean="0"/>
              <a:t>Oitavo</a:t>
            </a:r>
          </a:p>
          <a:p>
            <a:pPr lvl="8" rtl="0"/>
            <a:r>
              <a:rPr lang="pt-PT" dirty="0" smtClean="0"/>
              <a:t>Nono</a:t>
            </a:r>
            <a:endParaRPr lang="pt-PT" dirty="0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2"/>
          </p:nvPr>
        </p:nvSpPr>
        <p:spPr>
          <a:xfrm>
            <a:off x="1280160" y="6356350"/>
            <a:ext cx="19719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rtl="0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F4DA9748-5395-4C78-8590-DF83EC36AA61}" type="datetime1">
              <a:rPr lang="pt-PT" smtClean="0"/>
              <a:t>15/05/2015</a:t>
            </a:fld>
            <a:endParaRPr lang="pt-PT" dirty="0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3"/>
          </p:nvPr>
        </p:nvSpPr>
        <p:spPr>
          <a:xfrm>
            <a:off x="3252107" y="6356350"/>
            <a:ext cx="56877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rtl="0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pt-PT" dirty="0" err="1" smtClean="0"/>
              <a:t>SharedPen</a:t>
            </a:r>
            <a:r>
              <a:rPr lang="pt-PT" dirty="0" smtClean="0"/>
              <a:t> – </a:t>
            </a:r>
            <a:r>
              <a:rPr lang="pt-PT" dirty="0" err="1" smtClean="0"/>
              <a:t>Projecto</a:t>
            </a:r>
            <a:r>
              <a:rPr lang="pt-PT" dirty="0" smtClean="0"/>
              <a:t> de Sistemas de Informação 2014/15</a:t>
            </a:r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4"/>
          </p:nvPr>
        </p:nvSpPr>
        <p:spPr>
          <a:xfrm>
            <a:off x="8939894" y="6356350"/>
            <a:ext cx="19688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rtl="0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C4F562-CCC2-4F71-AD6E-431D64E18348}" type="slidenum">
              <a:rPr lang="pt-PT" smtClean="0"/>
              <a:pPr/>
              <a:t>‹nº›</a:t>
            </a:fld>
            <a:endParaRPr lang="pt-PT" dirty="0"/>
          </a:p>
        </p:txBody>
      </p:sp>
      <p:pic>
        <p:nvPicPr>
          <p:cNvPr id="10" name="Imagem 5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4626" y="5341872"/>
            <a:ext cx="1217374" cy="1014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921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lnSpc>
          <a:spcPct val="95000"/>
        </a:lnSpc>
        <a:spcBef>
          <a:spcPct val="0"/>
        </a:spcBef>
        <a:buNone/>
        <a:defRPr sz="30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500"/>
        </a:spcBef>
        <a:buFont typeface="Wingdings" panose="05000000000000000000" pitchFamily="2" charset="2"/>
        <a:buChar char="§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46909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Marcador de Posição do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 smtClean="0"/>
              <a:t>SharedPen – Projecto de Sistemas de Informação 2014/15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68581-1D55-41DB-9662-4A1AFC42014E}" type="slidenum">
              <a:rPr lang="pt-PT" smtClean="0"/>
              <a:pPr/>
              <a:t>10</a:t>
            </a:fld>
            <a:endParaRPr lang="pt-PT" dirty="0" smtClean="0"/>
          </a:p>
        </p:txBody>
      </p:sp>
      <p:sp>
        <p:nvSpPr>
          <p:cNvPr id="5" name="CaixaDeTexto 4"/>
          <p:cNvSpPr txBox="1"/>
          <p:nvPr/>
        </p:nvSpPr>
        <p:spPr>
          <a:xfrm>
            <a:off x="2572378" y="3034602"/>
            <a:ext cx="65503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 smtClean="0"/>
              <a:t>Quantos slides?</a:t>
            </a:r>
          </a:p>
          <a:p>
            <a:r>
              <a:rPr lang="pt-PT" dirty="0"/>
              <a:t>A comunicação também pode ser feita por mensagens pessoais????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54500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smtClean="0"/>
              <a:t>Proposta </a:t>
            </a:r>
            <a:r>
              <a:rPr lang="pt-PT" dirty="0" smtClean="0"/>
              <a:t>Logótipo</a:t>
            </a:r>
            <a:endParaRPr lang="en-GB" dirty="0"/>
          </a:p>
        </p:txBody>
      </p:sp>
      <p:sp>
        <p:nvSpPr>
          <p:cNvPr id="3" name="Marcador de Posição do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 dirty="0" err="1" smtClean="0"/>
              <a:t>SharedPen</a:t>
            </a:r>
            <a:r>
              <a:rPr lang="pt-PT" dirty="0" smtClean="0"/>
              <a:t> – </a:t>
            </a:r>
            <a:r>
              <a:rPr lang="pt-PT" dirty="0" err="1" smtClean="0"/>
              <a:t>Projecto</a:t>
            </a:r>
            <a:r>
              <a:rPr lang="pt-PT" dirty="0" smtClean="0"/>
              <a:t> de Sistemas de Informação 2014/15</a:t>
            </a:r>
            <a:endParaRPr lang="pt-PT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3370" y="1866868"/>
            <a:ext cx="3648521" cy="3554163"/>
          </a:xfrm>
          <a:prstGeom prst="rect">
            <a:avLst/>
          </a:prstGeom>
        </p:spPr>
      </p:pic>
      <p:sp>
        <p:nvSpPr>
          <p:cNvPr id="8" name="Marcador de Posição do Número do Diapositivo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904EB-472A-402B-AA35-9E57583786AD}" type="slidenum">
              <a:rPr lang="pt-PT" smtClean="0"/>
              <a:t>2</a:t>
            </a:fld>
            <a:endParaRPr lang="pt-PT" dirty="0" smtClean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029" y="4255318"/>
            <a:ext cx="3941090" cy="698053"/>
          </a:xfrm>
          <a:prstGeom prst="rect">
            <a:avLst/>
          </a:prstGeom>
        </p:spPr>
      </p:pic>
      <p:sp>
        <p:nvSpPr>
          <p:cNvPr id="7" name="CaixaDeTexto 6"/>
          <p:cNvSpPr txBox="1"/>
          <p:nvPr/>
        </p:nvSpPr>
        <p:spPr>
          <a:xfrm>
            <a:off x="1883952" y="5421031"/>
            <a:ext cx="1783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 smtClean="0"/>
              <a:t>Versão miniatura</a:t>
            </a:r>
            <a:endParaRPr lang="en-GB" dirty="0"/>
          </a:p>
        </p:txBody>
      </p:sp>
      <p:sp>
        <p:nvSpPr>
          <p:cNvPr id="9" name="CaixaDeTexto 8"/>
          <p:cNvSpPr txBox="1"/>
          <p:nvPr/>
        </p:nvSpPr>
        <p:spPr>
          <a:xfrm>
            <a:off x="8066384" y="5421031"/>
            <a:ext cx="1747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Versão </a:t>
            </a:r>
            <a:r>
              <a:rPr lang="pt-PT" dirty="0" smtClean="0"/>
              <a:t>completa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2098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smtClean="0"/>
              <a:t>Login / Registar</a:t>
            </a:r>
            <a:endParaRPr lang="en-GB" dirty="0"/>
          </a:p>
        </p:txBody>
      </p:sp>
      <p:sp>
        <p:nvSpPr>
          <p:cNvPr id="3" name="Marcador de Posição do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 smtClean="0"/>
              <a:t>SharedPen – Projecto de Sistemas de Informação 2014/15</a:t>
            </a:r>
            <a:endParaRPr lang="pt-PT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8536" y="2186284"/>
            <a:ext cx="4252234" cy="3506997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915865" y="2723102"/>
            <a:ext cx="467248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PT" dirty="0" smtClean="0"/>
              <a:t>A autentificação será feita através de um sistema de login, onde será solicitado aos alunos e docentes a inserção de um </a:t>
            </a:r>
            <a:r>
              <a:rPr lang="pt-PT" b="1" dirty="0" smtClean="0"/>
              <a:t>Nome de utilizador</a:t>
            </a:r>
            <a:r>
              <a:rPr lang="pt-PT" dirty="0" smtClean="0"/>
              <a:t> e uma </a:t>
            </a:r>
            <a:r>
              <a:rPr lang="pt-PT" b="1" dirty="0" smtClean="0"/>
              <a:t>Password</a:t>
            </a:r>
            <a:r>
              <a:rPr lang="pt-PT" dirty="0" smtClean="0"/>
              <a:t>. </a:t>
            </a:r>
          </a:p>
          <a:p>
            <a:pPr algn="just"/>
            <a:endParaRPr lang="pt-PT" b="1" dirty="0" smtClean="0"/>
          </a:p>
          <a:p>
            <a:pPr algn="just"/>
            <a:endParaRPr lang="pt-PT" b="1" dirty="0"/>
          </a:p>
          <a:p>
            <a:pPr algn="just"/>
            <a:r>
              <a:rPr lang="pt-PT" dirty="0" smtClean="0"/>
              <a:t>Os </a:t>
            </a:r>
            <a:r>
              <a:rPr lang="pt-PT" b="1" dirty="0" smtClean="0"/>
              <a:t>alunos/professores</a:t>
            </a:r>
            <a:r>
              <a:rPr lang="pt-PT" dirty="0" smtClean="0"/>
              <a:t> são adicionados ao sistema por agrupamento e as </a:t>
            </a:r>
            <a:r>
              <a:rPr lang="pt-PT" b="1" dirty="0" smtClean="0"/>
              <a:t>entidades externas</a:t>
            </a:r>
            <a:r>
              <a:rPr lang="pt-PT" dirty="0" smtClean="0"/>
              <a:t> são convidadas por E-mail por um individuo com permissões (Ex: </a:t>
            </a:r>
            <a:r>
              <a:rPr lang="pt-PT" b="1" dirty="0" smtClean="0"/>
              <a:t>professor</a:t>
            </a:r>
            <a:r>
              <a:rPr lang="pt-PT" dirty="0" smtClean="0"/>
              <a:t>)</a:t>
            </a:r>
          </a:p>
        </p:txBody>
      </p:sp>
      <p:sp>
        <p:nvSpPr>
          <p:cNvPr id="8" name="Marcador de Posição do Número do Diapositivo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3ACF7-E40B-410C-9F79-B8CE0C9E360C}" type="slidenum">
              <a:rPr lang="pt-PT" smtClean="0"/>
              <a:t>3</a:t>
            </a:fld>
            <a:endParaRPr lang="pt-PT" dirty="0" smtClean="0"/>
          </a:p>
        </p:txBody>
      </p:sp>
    </p:spTree>
    <p:extLst>
      <p:ext uri="{BB962C8B-B14F-4D97-AF65-F5344CB8AC3E}">
        <p14:creationId xmlns:p14="http://schemas.microsoft.com/office/powerpoint/2010/main" val="4001110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smtClean="0"/>
              <a:t>Criação do projeto</a:t>
            </a:r>
            <a:endParaRPr lang="en-GB" dirty="0"/>
          </a:p>
        </p:txBody>
      </p:sp>
      <p:sp>
        <p:nvSpPr>
          <p:cNvPr id="3" name="Marcador de Posição do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 smtClean="0"/>
              <a:t>SharedPen – Projecto de Sistemas de Informação 2014/15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68581-1D55-41DB-9662-4A1AFC42014E}" type="slidenum">
              <a:rPr lang="pt-PT" smtClean="0"/>
              <a:pPr/>
              <a:t>4</a:t>
            </a:fld>
            <a:endParaRPr lang="pt-PT" dirty="0" smtClean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241" y="2064065"/>
            <a:ext cx="6127429" cy="4128620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7244862" y="2682909"/>
            <a:ext cx="411982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 smtClean="0"/>
              <a:t>O </a:t>
            </a:r>
            <a:r>
              <a:rPr lang="pt-PT" dirty="0" err="1" smtClean="0"/>
              <a:t>projecto</a:t>
            </a:r>
            <a:r>
              <a:rPr lang="pt-PT" dirty="0" smtClean="0"/>
              <a:t> e criado por professor, que em seguida adiciona alunos/</a:t>
            </a:r>
            <a:r>
              <a:rPr lang="pt-PT" dirty="0" err="1" smtClean="0"/>
              <a:t>gropos</a:t>
            </a:r>
            <a:r>
              <a:rPr lang="pt-PT" dirty="0" smtClean="0"/>
              <a:t>/turma.??????????</a:t>
            </a:r>
          </a:p>
          <a:p>
            <a:endParaRPr lang="pt-PT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46999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smtClean="0"/>
              <a:t>Tipos de projetos</a:t>
            </a:r>
            <a:endParaRPr lang="en-GB" dirty="0"/>
          </a:p>
        </p:txBody>
      </p:sp>
      <p:sp>
        <p:nvSpPr>
          <p:cNvPr id="3" name="Marcador de Posição do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 smtClean="0"/>
              <a:t>SharedPen – Projecto de Sistemas de Informação 2014/15</a:t>
            </a:r>
            <a:endParaRPr lang="pt-PT" dirty="0"/>
          </a:p>
        </p:txBody>
      </p:sp>
      <p:sp>
        <p:nvSpPr>
          <p:cNvPr id="5" name="CaixaDeTexto 4"/>
          <p:cNvSpPr txBox="1"/>
          <p:nvPr/>
        </p:nvSpPr>
        <p:spPr>
          <a:xfrm>
            <a:off x="436064" y="1979160"/>
            <a:ext cx="4829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 smtClean="0"/>
              <a:t>Existem 4 tipos de projetos colaborativos:</a:t>
            </a:r>
          </a:p>
        </p:txBody>
      </p:sp>
      <p:pic>
        <p:nvPicPr>
          <p:cNvPr id="12" name="Imagem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639" y="2813517"/>
            <a:ext cx="887814" cy="629655"/>
          </a:xfrm>
          <a:prstGeom prst="rect">
            <a:avLst/>
          </a:prstGeom>
        </p:spPr>
      </p:pic>
      <p:pic>
        <p:nvPicPr>
          <p:cNvPr id="15" name="Imagem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5722" y="4798786"/>
            <a:ext cx="761227" cy="649668"/>
          </a:xfrm>
          <a:prstGeom prst="rect">
            <a:avLst/>
          </a:prstGeom>
        </p:spPr>
      </p:pic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F17AB-204C-46DF-8E43-B24867AF7FF8}" type="slidenum">
              <a:rPr lang="pt-PT" smtClean="0"/>
              <a:t>5</a:t>
            </a:fld>
            <a:endParaRPr lang="pt-PT" dirty="0" smtClean="0"/>
          </a:p>
        </p:txBody>
      </p:sp>
      <p:pic>
        <p:nvPicPr>
          <p:cNvPr id="1026" name="Picture 2" descr="http://localhost:8080/img/Poema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437" y="2813517"/>
            <a:ext cx="691587" cy="691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544" y="4798785"/>
            <a:ext cx="930909" cy="518206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1140813" y="3443172"/>
            <a:ext cx="649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b="1" dirty="0" smtClean="0"/>
              <a:t>Livro</a:t>
            </a:r>
            <a:endParaRPr lang="en-GB" b="1" dirty="0"/>
          </a:p>
        </p:txBody>
      </p:sp>
      <p:sp>
        <p:nvSpPr>
          <p:cNvPr id="11" name="CaixaDeTexto 10"/>
          <p:cNvSpPr txBox="1"/>
          <p:nvPr/>
        </p:nvSpPr>
        <p:spPr>
          <a:xfrm>
            <a:off x="1208098" y="5404073"/>
            <a:ext cx="760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b="1" dirty="0"/>
              <a:t>Jornal</a:t>
            </a:r>
            <a:endParaRPr lang="en-GB" b="1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6871935" y="3425432"/>
            <a:ext cx="8445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b="1" dirty="0"/>
              <a:t>Poema</a:t>
            </a:r>
            <a:endParaRPr lang="en-GB" b="1" dirty="0"/>
          </a:p>
        </p:txBody>
      </p:sp>
      <p:sp>
        <p:nvSpPr>
          <p:cNvPr id="14" name="CaixaDeTexto 13"/>
          <p:cNvSpPr txBox="1"/>
          <p:nvPr/>
        </p:nvSpPr>
        <p:spPr>
          <a:xfrm>
            <a:off x="6889625" y="5407698"/>
            <a:ext cx="1013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b="1" dirty="0"/>
              <a:t>Desenho</a:t>
            </a:r>
            <a:endParaRPr lang="en-GB" b="1" dirty="0"/>
          </a:p>
        </p:txBody>
      </p:sp>
      <p:sp>
        <p:nvSpPr>
          <p:cNvPr id="16" name="CaixaDeTexto 15"/>
          <p:cNvSpPr txBox="1">
            <a:spLocks/>
          </p:cNvSpPr>
          <p:nvPr/>
        </p:nvSpPr>
        <p:spPr>
          <a:xfrm>
            <a:off x="2068956" y="4829681"/>
            <a:ext cx="4149970" cy="9746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pt-PT" dirty="0" smtClean="0"/>
              <a:t>Espicaço</a:t>
            </a:r>
            <a:endParaRPr lang="en-GB" dirty="0"/>
          </a:p>
        </p:txBody>
      </p:sp>
      <p:sp>
        <p:nvSpPr>
          <p:cNvPr id="19" name="CaixaDeTexto 18"/>
          <p:cNvSpPr txBox="1">
            <a:spLocks/>
          </p:cNvSpPr>
          <p:nvPr/>
        </p:nvSpPr>
        <p:spPr>
          <a:xfrm>
            <a:off x="2068956" y="2672000"/>
            <a:ext cx="4149970" cy="9746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pt-PT" dirty="0" smtClean="0"/>
              <a:t>Espicaço</a:t>
            </a:r>
            <a:endParaRPr lang="en-GB" dirty="0"/>
          </a:p>
        </p:txBody>
      </p:sp>
      <p:sp>
        <p:nvSpPr>
          <p:cNvPr id="20" name="CaixaDeTexto 19"/>
          <p:cNvSpPr txBox="1">
            <a:spLocks/>
          </p:cNvSpPr>
          <p:nvPr/>
        </p:nvSpPr>
        <p:spPr>
          <a:xfrm>
            <a:off x="7716525" y="2820144"/>
            <a:ext cx="4149970" cy="9746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pt-PT" dirty="0" smtClean="0"/>
              <a:t>Espicaço</a:t>
            </a:r>
            <a:endParaRPr lang="en-GB" dirty="0"/>
          </a:p>
        </p:txBody>
      </p:sp>
      <p:sp>
        <p:nvSpPr>
          <p:cNvPr id="21" name="CaixaDeTexto 20"/>
          <p:cNvSpPr txBox="1">
            <a:spLocks/>
          </p:cNvSpPr>
          <p:nvPr/>
        </p:nvSpPr>
        <p:spPr>
          <a:xfrm>
            <a:off x="7903044" y="4731883"/>
            <a:ext cx="4149970" cy="9746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pt-PT" dirty="0" smtClean="0"/>
              <a:t>Espicaço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4948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Marcador de Posição do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 smtClean="0"/>
              <a:t>SharedPen – Projecto de Sistemas de Informação 2014/15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68581-1D55-41DB-9662-4A1AFC42014E}" type="slidenum">
              <a:rPr lang="pt-PT" smtClean="0"/>
              <a:pPr/>
              <a:t>6</a:t>
            </a:fld>
            <a:endParaRPr lang="pt-PT" dirty="0" smtClean="0"/>
          </a:p>
        </p:txBody>
      </p:sp>
    </p:spTree>
    <p:extLst>
      <p:ext uri="{BB962C8B-B14F-4D97-AF65-F5344CB8AC3E}">
        <p14:creationId xmlns:p14="http://schemas.microsoft.com/office/powerpoint/2010/main" val="3131979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smtClean="0"/>
              <a:t>Tipos de páginas</a:t>
            </a:r>
            <a:endParaRPr lang="en-GB" dirty="0"/>
          </a:p>
        </p:txBody>
      </p:sp>
      <p:sp>
        <p:nvSpPr>
          <p:cNvPr id="3" name="Marcador de Posição do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 smtClean="0"/>
              <a:t>SharedPen – Projecto de Sistemas de Informação 2014/15</a:t>
            </a:r>
            <a:endParaRPr lang="pt-PT" dirty="0"/>
          </a:p>
        </p:txBody>
      </p:sp>
      <p:pic>
        <p:nvPicPr>
          <p:cNvPr id="1026" name="Picture 2" descr="Cap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3643" y="2833957"/>
            <a:ext cx="723900" cy="1076326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/>
          <p:cNvSpPr txBox="1"/>
          <p:nvPr/>
        </p:nvSpPr>
        <p:spPr>
          <a:xfrm>
            <a:off x="2491991" y="2833957"/>
            <a:ext cx="24919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b="1" dirty="0" smtClean="0"/>
              <a:t>Capa</a:t>
            </a:r>
            <a:r>
              <a:rPr lang="pt-PT" dirty="0" smtClean="0"/>
              <a:t> – Contem uma imagem e uma área para Titulo</a:t>
            </a:r>
            <a:endParaRPr lang="en-GB" dirty="0"/>
          </a:p>
        </p:txBody>
      </p:sp>
      <p:sp>
        <p:nvSpPr>
          <p:cNvPr id="6" name="CaixaDeTexto 5"/>
          <p:cNvSpPr txBox="1"/>
          <p:nvPr/>
        </p:nvSpPr>
        <p:spPr>
          <a:xfrm>
            <a:off x="1112434" y="5763946"/>
            <a:ext cx="4668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b="1" dirty="0" smtClean="0"/>
              <a:t>Cada projeto pode usar todos tipos de páginas.</a:t>
            </a:r>
            <a:endParaRPr lang="en-GB" b="1" dirty="0"/>
          </a:p>
        </p:txBody>
      </p:sp>
      <p:sp>
        <p:nvSpPr>
          <p:cNvPr id="8" name="Marcador de Posição do Número do Diapositivo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735A47-44EB-4031-89B4-84AFE4BB36B0}" type="slidenum">
              <a:rPr lang="pt-PT" smtClean="0"/>
              <a:t>7</a:t>
            </a:fld>
            <a:endParaRPr lang="pt-PT" dirty="0" smtClean="0"/>
          </a:p>
        </p:txBody>
      </p:sp>
    </p:spTree>
    <p:extLst>
      <p:ext uri="{BB962C8B-B14F-4D97-AF65-F5344CB8AC3E}">
        <p14:creationId xmlns:p14="http://schemas.microsoft.com/office/powerpoint/2010/main" val="2927960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smtClean="0"/>
              <a:t>Chat </a:t>
            </a:r>
            <a:endParaRPr lang="en-GB" dirty="0"/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>
          <a:xfrm>
            <a:off x="4398075" y="2141241"/>
            <a:ext cx="5620132" cy="3806996"/>
          </a:xfrm>
        </p:spPr>
        <p:txBody>
          <a:bodyPr/>
          <a:lstStyle/>
          <a:p>
            <a:pPr algn="just"/>
            <a:r>
              <a:rPr lang="pt-PT" dirty="0" smtClean="0"/>
              <a:t>Este sistema permite aos alunos e docentes comunicar entre si durante o desenvolvimento do projeto, dentro ou fora de aula.</a:t>
            </a:r>
          </a:p>
          <a:p>
            <a:pPr algn="just"/>
            <a:r>
              <a:rPr lang="pt-PT" dirty="0" smtClean="0"/>
              <a:t>Caso existam </a:t>
            </a:r>
            <a:r>
              <a:rPr lang="pt-PT" dirty="0" smtClean="0"/>
              <a:t>mensagens não </a:t>
            </a:r>
            <a:r>
              <a:rPr lang="pt-PT" dirty="0" smtClean="0"/>
              <a:t>lidas, o individuo será notificado através de um ícone com o numero de mensagens não lidas.</a:t>
            </a:r>
            <a:endParaRPr lang="pt-PT" dirty="0" smtClean="0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 smtClean="0"/>
              <a:t>SharedPen – Projecto de Sistemas de Informação 2014/15</a:t>
            </a:r>
            <a:endParaRPr lang="pt-PT" dirty="0"/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2141240"/>
            <a:ext cx="2178050" cy="4215110"/>
          </a:xfrm>
          <a:prstGeom prst="rect">
            <a:avLst/>
          </a:prstGeom>
        </p:spPr>
      </p:pic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5CFCF75F-3FDE-42C1-B742-B476AC284FAE}" type="slidenum">
              <a:rPr lang="pt-PT" smtClean="0"/>
              <a:t>8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704919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smtClean="0"/>
              <a:t>Potencialidades </a:t>
            </a:r>
            <a:endParaRPr lang="en-GB" dirty="0"/>
          </a:p>
        </p:txBody>
      </p:sp>
      <p:sp>
        <p:nvSpPr>
          <p:cNvPr id="3" name="Marcador de Posição do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 smtClean="0"/>
              <a:t>SharedPen – Projecto de Sistemas de Informação 2014/15</a:t>
            </a:r>
            <a:endParaRPr lang="pt-PT" dirty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46EA9-11E0-46E3-AA0E-DE50AA790B19}" type="slidenum">
              <a:rPr lang="pt-PT" smtClean="0"/>
              <a:t>9</a:t>
            </a:fld>
            <a:endParaRPr lang="pt-PT" dirty="0" smtClean="0"/>
          </a:p>
        </p:txBody>
      </p:sp>
      <p:sp>
        <p:nvSpPr>
          <p:cNvPr id="4" name="CaixaDeTexto 3"/>
          <p:cNvSpPr txBox="1"/>
          <p:nvPr/>
        </p:nvSpPr>
        <p:spPr>
          <a:xfrm>
            <a:off x="1524000" y="2743200"/>
            <a:ext cx="34311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 smtClean="0"/>
              <a:t>Outros métodos de autentificação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85518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Educação 16X9">
  <a:themeElements>
    <a:clrScheme name="Custom 2">
      <a:dk1>
        <a:srgbClr val="3C4743"/>
      </a:dk1>
      <a:lt1>
        <a:srgbClr val="FFFFFF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presentação PowerPoint v1" id="{0FB4971D-15B5-449A-B0B3-9799BA26F10B}" vid="{BD5044AD-DA84-4683-A1DD-DD52498DE6F9}"/>
    </a:ext>
  </a:extLst>
</a:theme>
</file>

<file path=ppt/theme/theme2.xml><?xml version="1.0" encoding="utf-8"?>
<a:theme xmlns:a="http://schemas.openxmlformats.org/drawingml/2006/main" name="Tema do Offic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C1D5F340F01F94FA2FD29A5E6DC872E" ma:contentTypeVersion="0" ma:contentTypeDescription="Create a new document." ma:contentTypeScope="" ma:versionID="141aba3b8f8cb7f331be6546df69db50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f8e4ef66d87525153bd8907774ed28f8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9F7A874A-6E55-415B-9061-8B2D43DC2F4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896FEF9-821E-45A6-82F2-0B1CE4CD8CF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91BC99BC-3A63-4255-9D4F-38C5B80A3193}">
  <ds:schemaRefs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Apresentação PowerPoint v1</Template>
  <TotalTime>0</TotalTime>
  <Words>265</Words>
  <Application>Microsoft Office PowerPoint</Application>
  <PresentationFormat>Ecrã Panorâmico</PresentationFormat>
  <Paragraphs>49</Paragraphs>
  <Slides>10</Slides>
  <Notes>1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10</vt:i4>
      </vt:variant>
    </vt:vector>
  </HeadingPairs>
  <TitlesOfParts>
    <vt:vector size="13" baseType="lpstr">
      <vt:lpstr>Calibri</vt:lpstr>
      <vt:lpstr>Wingdings</vt:lpstr>
      <vt:lpstr>Educação 16X9</vt:lpstr>
      <vt:lpstr>Apresentação do PowerPoint</vt:lpstr>
      <vt:lpstr>Proposta Logótipo</vt:lpstr>
      <vt:lpstr>Login / Registar</vt:lpstr>
      <vt:lpstr>Criação do projeto</vt:lpstr>
      <vt:lpstr>Tipos de projetos</vt:lpstr>
      <vt:lpstr>Apresentação do PowerPoint</vt:lpstr>
      <vt:lpstr>Tipos de páginas</vt:lpstr>
      <vt:lpstr>Chat </vt:lpstr>
      <vt:lpstr>Potencialidades </vt:lpstr>
      <vt:lpstr>Apresentação do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2015-04-10T10:20:34Z</dcterms:created>
  <dcterms:modified xsi:type="dcterms:W3CDTF">2015-05-15T17:50:51Z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0x0101007C1D5F340F01F94FA2FD29A5E6DC872E</vt:lpwstr>
  </property>
  <property fmtid="{D5CDD505-2E9C-101B-9397-08002B2CF9AE}" pid="3" name="InternalTags">
    <vt:lpwstr/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